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66" r:id="rId2"/>
  </p:sldMasterIdLst>
  <p:notesMasterIdLst>
    <p:notesMasterId r:id="rId6"/>
  </p:notesMasterIdLst>
  <p:handoutMasterIdLst>
    <p:handoutMasterId r:id="rId7"/>
  </p:handoutMasterIdLst>
  <p:sldIdLst>
    <p:sldId id="256" r:id="rId3"/>
    <p:sldId id="270" r:id="rId4"/>
    <p:sldId id="258" r:id="rId5"/>
  </p:sldIdLst>
  <p:sldSz cx="9144000" cy="6858000" type="screen4x3"/>
  <p:notesSz cx="7010400" cy="9296400"/>
  <p:custShowLst>
    <p:custShow name="mainshow" id="0">
      <p:sldLst/>
    </p:custShow>
    <p:custShow name="CERC" id="1">
      <p:sldLst/>
    </p:custShow>
    <p:custShow name="UCP" id="2">
      <p:sldLst/>
    </p:custShow>
    <p:custShow name="UAC" id="3">
      <p:sldLst/>
    </p:custShow>
    <p:custShow name="WHARTON" id="4">
      <p:sldLst/>
    </p:custShow>
    <p:custShow name="CSLCE" id="5">
      <p:sldLst/>
    </p:custShow>
    <p:custShow name="CIT" id="6">
      <p:sldLst/>
    </p:custShow>
    <p:custShow name="NCSUE" id="7">
      <p:sldLst/>
    </p:custShow>
    <p:custShow name="EWSI" id="8">
      <p:sldLst/>
    </p:custShow>
    <p:custShow name="Museum" id="9">
      <p:sldLst/>
    </p:custShow>
    <p:custShow name="CCED" id="10">
      <p:sldLst/>
    </p:custShow>
    <p:custShow name="APUOE" id="11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3696">
          <p15:clr>
            <a:srgbClr val="A4A3A4"/>
          </p15:clr>
        </p15:guide>
        <p15:guide id="2" orient="horz" pos="432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pos="720">
          <p15:clr>
            <a:srgbClr val="A4A3A4"/>
          </p15:clr>
        </p15:guide>
        <p15:guide id="7" pos="1584">
          <p15:clr>
            <a:srgbClr val="A4A3A4"/>
          </p15:clr>
        </p15:guide>
        <p15:guide id="8" pos="37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5EE"/>
    <a:srgbClr val="6E6E6E"/>
    <a:srgbClr val="595959"/>
    <a:srgbClr val="3C9C2A"/>
    <a:srgbClr val="0DB14B"/>
    <a:srgbClr val="18453B"/>
    <a:srgbClr val="F3EDDB"/>
    <a:srgbClr val="C3C1A3"/>
    <a:srgbClr val="CACED6"/>
    <a:srgbClr val="550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3A477-5E57-415B-9B9A-A29F138B0587}" v="425" dt="2021-03-16T14:46:39.492"/>
  </p1510:revLst>
</p1510:revInfo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3" autoAdjust="0"/>
    <p:restoredTop sz="86375" autoAdjust="0"/>
  </p:normalViewPr>
  <p:slideViewPr>
    <p:cSldViewPr showGuides="1">
      <p:cViewPr varScale="1">
        <p:scale>
          <a:sx n="89" d="100"/>
          <a:sy n="89" d="100"/>
        </p:scale>
        <p:origin x="90" y="312"/>
      </p:cViewPr>
      <p:guideLst>
        <p:guide orient="horz" pos="3696"/>
        <p:guide orient="horz" pos="432"/>
        <p:guide orient="horz" pos="4032"/>
        <p:guide orient="horz" pos="3888"/>
        <p:guide orient="horz" pos="1008"/>
        <p:guide pos="720"/>
        <p:guide pos="1584"/>
        <p:guide pos="379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5680"/>
    </p:cViewPr>
  </p:sorterViewPr>
  <p:notesViewPr>
    <p:cSldViewPr snapToGrid="0" snapToObjects="1">
      <p:cViewPr varScale="1">
        <p:scale>
          <a:sx n="122" d="100"/>
          <a:sy n="122" d="100"/>
        </p:scale>
        <p:origin x="-3376" y="-12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hn, Roxanne" userId="49bf6437-124a-4138-813e-e3c15786e1a7" providerId="ADAL" clId="{AB33A477-5E57-415B-9B9A-A29F138B0587}"/>
    <pc:docChg chg="modSld">
      <pc:chgData name="Truhn, Roxanne" userId="49bf6437-124a-4138-813e-e3c15786e1a7" providerId="ADAL" clId="{AB33A477-5E57-415B-9B9A-A29F138B0587}" dt="2021-03-16T14:46:39.492" v="2283" actId="962"/>
      <pc:docMkLst>
        <pc:docMk/>
      </pc:docMkLst>
      <pc:sldChg chg="addSp delSp modSp mod">
        <pc:chgData name="Truhn, Roxanne" userId="49bf6437-124a-4138-813e-e3c15786e1a7" providerId="ADAL" clId="{AB33A477-5E57-415B-9B9A-A29F138B0587}" dt="2021-03-16T14:45:25.891" v="2173" actId="962"/>
        <pc:sldMkLst>
          <pc:docMk/>
          <pc:sldMk cId="0" sldId="256"/>
        </pc:sldMkLst>
        <pc:spChg chg="add del mod">
          <ac:chgData name="Truhn, Roxanne" userId="49bf6437-124a-4138-813e-e3c15786e1a7" providerId="ADAL" clId="{AB33A477-5E57-415B-9B9A-A29F138B0587}" dt="2021-03-16T14:39:54.756" v="1859" actId="478"/>
          <ac:spMkLst>
            <pc:docMk/>
            <pc:sldMk cId="0" sldId="256"/>
            <ac:spMk id="3" creationId="{04E40698-10D1-438B-8C9B-636B23BA8DFB}"/>
          </ac:spMkLst>
        </pc:spChg>
        <pc:spChg chg="add del mod">
          <ac:chgData name="Truhn, Roxanne" userId="49bf6437-124a-4138-813e-e3c15786e1a7" providerId="ADAL" clId="{AB33A477-5E57-415B-9B9A-A29F138B0587}" dt="2021-03-16T14:38:08.823" v="1857" actId="478"/>
          <ac:spMkLst>
            <pc:docMk/>
            <pc:sldMk cId="0" sldId="256"/>
            <ac:spMk id="4" creationId="{CC700C34-B6E3-49AF-B416-9BF4517AE5BF}"/>
          </ac:spMkLst>
        </pc:spChg>
        <pc:spChg chg="add del mod">
          <ac:chgData name="Truhn, Roxanne" userId="49bf6437-124a-4138-813e-e3c15786e1a7" providerId="ADAL" clId="{AB33A477-5E57-415B-9B9A-A29F138B0587}" dt="2021-03-16T14:40:18.596" v="1861" actId="478"/>
          <ac:spMkLst>
            <pc:docMk/>
            <pc:sldMk cId="0" sldId="256"/>
            <ac:spMk id="5" creationId="{E579D931-40DD-496D-9E3D-CFFC8AF388CB}"/>
          </ac:spMkLst>
        </pc:spChg>
        <pc:picChg chg="mod">
          <ac:chgData name="Truhn, Roxanne" userId="49bf6437-124a-4138-813e-e3c15786e1a7" providerId="ADAL" clId="{AB33A477-5E57-415B-9B9A-A29F138B0587}" dt="2021-03-16T14:45:25.891" v="2173" actId="962"/>
          <ac:picMkLst>
            <pc:docMk/>
            <pc:sldMk cId="0" sldId="256"/>
            <ac:picMk id="89" creationId="{00000000-0000-0000-0000-000000000000}"/>
          </ac:picMkLst>
        </pc:picChg>
      </pc:sldChg>
      <pc:sldChg chg="modSp mod">
        <pc:chgData name="Truhn, Roxanne" userId="49bf6437-124a-4138-813e-e3c15786e1a7" providerId="ADAL" clId="{AB33A477-5E57-415B-9B9A-A29F138B0587}" dt="2021-03-16T14:46:39.492" v="2283" actId="962"/>
        <pc:sldMkLst>
          <pc:docMk/>
          <pc:sldMk cId="3418806811" sldId="258"/>
        </pc:sldMkLst>
        <pc:spChg chg="mod">
          <ac:chgData name="Truhn, Roxanne" userId="49bf6437-124a-4138-813e-e3c15786e1a7" providerId="ADAL" clId="{AB33A477-5E57-415B-9B9A-A29F138B0587}" dt="2021-03-16T14:36:33.924" v="1663" actId="962"/>
          <ac:spMkLst>
            <pc:docMk/>
            <pc:sldMk cId="3418806811" sldId="258"/>
            <ac:spMk id="10" creationId="{3F794D54-911B-4B71-A24C-F983B0827DDD}"/>
          </ac:spMkLst>
        </pc:spChg>
        <pc:spChg chg="mod">
          <ac:chgData name="Truhn, Roxanne" userId="49bf6437-124a-4138-813e-e3c15786e1a7" providerId="ADAL" clId="{AB33A477-5E57-415B-9B9A-A29F138B0587}" dt="2021-03-16T14:36:16.075" v="1660" actId="962"/>
          <ac:spMkLst>
            <pc:docMk/>
            <pc:sldMk cId="3418806811" sldId="258"/>
            <ac:spMk id="11" creationId="{6F4C56B0-E95A-4B29-9D70-BCC1AC24ECD3}"/>
          </ac:spMkLst>
        </pc:spChg>
        <pc:picChg chg="mod">
          <ac:chgData name="Truhn, Roxanne" userId="49bf6437-124a-4138-813e-e3c15786e1a7" providerId="ADAL" clId="{AB33A477-5E57-415B-9B9A-A29F138B0587}" dt="2021-03-16T14:46:39.492" v="2283" actId="962"/>
          <ac:picMkLst>
            <pc:docMk/>
            <pc:sldMk cId="3418806811" sldId="258"/>
            <ac:picMk id="3" creationId="{FCA98354-F284-432A-9F60-072F6A83FA38}"/>
          </ac:picMkLst>
        </pc:picChg>
        <pc:picChg chg="mod">
          <ac:chgData name="Truhn, Roxanne" userId="49bf6437-124a-4138-813e-e3c15786e1a7" providerId="ADAL" clId="{AB33A477-5E57-415B-9B9A-A29F138B0587}" dt="2021-03-16T14:36:07.507" v="1658" actId="962"/>
          <ac:picMkLst>
            <pc:docMk/>
            <pc:sldMk cId="3418806811" sldId="258"/>
            <ac:picMk id="13" creationId="{AEDEC6A3-3FD6-48BC-9500-77717A0080DE}"/>
          </ac:picMkLst>
        </pc:picChg>
      </pc:sldChg>
      <pc:sldChg chg="modSp mod">
        <pc:chgData name="Truhn, Roxanne" userId="49bf6437-124a-4138-813e-e3c15786e1a7" providerId="ADAL" clId="{AB33A477-5E57-415B-9B9A-A29F138B0587}" dt="2021-03-16T14:43:33.753" v="1864" actId="962"/>
        <pc:sldMkLst>
          <pc:docMk/>
          <pc:sldMk cId="2933336204" sldId="270"/>
        </pc:sldMkLst>
        <pc:spChg chg="mod">
          <ac:chgData name="Truhn, Roxanne" userId="49bf6437-124a-4138-813e-e3c15786e1a7" providerId="ADAL" clId="{AB33A477-5E57-415B-9B9A-A29F138B0587}" dt="2021-03-16T14:34:42.745" v="1406" actId="962"/>
          <ac:spMkLst>
            <pc:docMk/>
            <pc:sldMk cId="2933336204" sldId="270"/>
            <ac:spMk id="2" creationId="{438EBC61-A218-471F-965A-DB2A36824819}"/>
          </ac:spMkLst>
        </pc:spChg>
        <pc:spChg chg="mod">
          <ac:chgData name="Truhn, Roxanne" userId="49bf6437-124a-4138-813e-e3c15786e1a7" providerId="ADAL" clId="{AB33A477-5E57-415B-9B9A-A29F138B0587}" dt="2021-03-16T14:34:14.866" v="1262" actId="962"/>
          <ac:spMkLst>
            <pc:docMk/>
            <pc:sldMk cId="2933336204" sldId="270"/>
            <ac:spMk id="4" creationId="{2B32DCFF-206F-4736-AA62-A77DDB676E91}"/>
          </ac:spMkLst>
        </pc:spChg>
        <pc:spChg chg="mod">
          <ac:chgData name="Truhn, Roxanne" userId="49bf6437-124a-4138-813e-e3c15786e1a7" providerId="ADAL" clId="{AB33A477-5E57-415B-9B9A-A29F138B0587}" dt="2021-03-16T14:34:23.152" v="1308" actId="962"/>
          <ac:spMkLst>
            <pc:docMk/>
            <pc:sldMk cId="2933336204" sldId="270"/>
            <ac:spMk id="6" creationId="{34035697-DDC8-46A8-B1BF-3AF4FF5A48E0}"/>
          </ac:spMkLst>
        </pc:spChg>
        <pc:spChg chg="mod">
          <ac:chgData name="Truhn, Roxanne" userId="49bf6437-124a-4138-813e-e3c15786e1a7" providerId="ADAL" clId="{AB33A477-5E57-415B-9B9A-A29F138B0587}" dt="2021-03-16T14:37:56.367" v="1856" actId="962"/>
          <ac:spMkLst>
            <pc:docMk/>
            <pc:sldMk cId="2933336204" sldId="270"/>
            <ac:spMk id="20" creationId="{77E18D91-BD00-4C1E-8A9C-8A478F1B90E1}"/>
          </ac:spMkLst>
        </pc:spChg>
        <pc:picChg chg="mod">
          <ac:chgData name="Truhn, Roxanne" userId="49bf6437-124a-4138-813e-e3c15786e1a7" providerId="ADAL" clId="{AB33A477-5E57-415B-9B9A-A29F138B0587}" dt="2021-03-16T14:43:33.753" v="1864" actId="962"/>
          <ac:picMkLst>
            <pc:docMk/>
            <pc:sldMk cId="2933336204" sldId="270"/>
            <ac:picMk id="3" creationId="{62765236-5F81-4D50-9724-A8021ACB0F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 defTabSz="912813">
              <a:defRPr sz="1200" baseline="-25000">
                <a:latin typeface="Times" pitchFamily="-11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algn="r" defTabSz="912813">
              <a:defRPr sz="1200" baseline="-25000">
                <a:latin typeface="Times" pitchFamily="-110" charset="0"/>
              </a:defRPr>
            </a:lvl1pPr>
          </a:lstStyle>
          <a:p>
            <a:pPr>
              <a:defRPr/>
            </a:pPr>
            <a:fld id="{56F867AC-DB0C-AC45-A996-5E499A717C29}" type="datetime1">
              <a:rPr lang="en-US">
                <a:solidFill>
                  <a:srgbClr val="6E6E6E"/>
                </a:solidFill>
                <a:latin typeface="+mn-lt"/>
              </a:rPr>
              <a:pPr>
                <a:defRPr/>
              </a:pPr>
              <a:t>3/16/2021</a:t>
            </a:fld>
            <a:endParaRPr lang="en-US" dirty="0">
              <a:solidFill>
                <a:srgbClr val="6E6E6E"/>
              </a:solidFill>
              <a:latin typeface="+mn-lt"/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defTabSz="912813">
              <a:defRPr sz="1200" baseline="-25000">
                <a:latin typeface="Times" pitchFamily="-110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6E6E6E"/>
                </a:solidFill>
                <a:latin typeface="+mn-lt"/>
              </a:rPr>
              <a:t>© Michigan State University Board of Trustees 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algn="r" defTabSz="912813">
              <a:defRPr sz="1200" baseline="-25000">
                <a:latin typeface="Times" pitchFamily="-110" charset="0"/>
              </a:defRPr>
            </a:lvl1pPr>
          </a:lstStyle>
          <a:p>
            <a:pPr>
              <a:defRPr/>
            </a:pPr>
            <a:fld id="{148EE034-05E3-754B-A0C8-7BA9A0C50AF6}" type="slidenum">
              <a:rPr lang="en-US" b="1">
                <a:solidFill>
                  <a:srgbClr val="6E6E6E"/>
                </a:solidFill>
                <a:latin typeface="+mn-lt"/>
              </a:rPr>
              <a:pPr>
                <a:defRPr/>
              </a:pPr>
              <a:t>‹#›</a:t>
            </a:fld>
            <a:endParaRPr lang="en-US" b="1" dirty="0">
              <a:solidFill>
                <a:srgbClr val="6E6E6E"/>
              </a:solidFill>
              <a:latin typeface="+mn-lt"/>
            </a:endParaRPr>
          </a:p>
        </p:txBody>
      </p:sp>
      <p:pic>
        <p:nvPicPr>
          <p:cNvPr id="6" name="Picture 5" descr="Logo for Michigan State University | University Outreach and Engagement" title="Michigan State University | University Outreach and Engagement"/>
          <p:cNvPicPr>
            <a:picLocks noChangeAspect="1"/>
          </p:cNvPicPr>
          <p:nvPr/>
        </p:nvPicPr>
        <p:blipFill>
          <a:blip r:embed="rId2"/>
          <a:srcRect r="8183"/>
          <a:stretch>
            <a:fillRect/>
          </a:stretch>
        </p:blipFill>
        <p:spPr bwMode="auto">
          <a:xfrm>
            <a:off x="76200" y="76200"/>
            <a:ext cx="1824555" cy="2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1865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 defTabSz="913743"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algn="r" defTabSz="912813">
              <a:defRPr sz="900">
                <a:solidFill>
                  <a:srgbClr val="6E6E6E"/>
                </a:solidFill>
                <a:latin typeface="+mn-lt"/>
              </a:defRPr>
            </a:lvl1pPr>
          </a:lstStyle>
          <a:p>
            <a:pPr>
              <a:defRPr/>
            </a:pPr>
            <a:fld id="{44D448E1-F97F-DE49-83D1-5288F94BA04B}" type="datetime1">
              <a:rPr lang="en-US" smtClean="0"/>
              <a:pPr>
                <a:defRPr/>
              </a:pPr>
              <a:t>3/16/2021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defTabSz="912813">
              <a:defRPr sz="900">
                <a:solidFill>
                  <a:srgbClr val="6E6E6E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Michigan State University Board of Trustees </a:t>
            </a: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algn="r" defTabSz="912813">
              <a:defRPr sz="900" b="1">
                <a:solidFill>
                  <a:srgbClr val="6E6E6E"/>
                </a:solidFill>
                <a:latin typeface="+mn-lt"/>
              </a:defRPr>
            </a:lvl1pPr>
          </a:lstStyle>
          <a:p>
            <a:pPr>
              <a:defRPr/>
            </a:pPr>
            <a:fld id="{37C86F26-1376-514D-9177-319FD02AB5B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Logo for Michigan State University | University Outreach and Engagement" title="Michigan State University | University Outreach and Engagement"/>
          <p:cNvPicPr>
            <a:picLocks noChangeAspect="1"/>
          </p:cNvPicPr>
          <p:nvPr/>
        </p:nvPicPr>
        <p:blipFill>
          <a:blip r:embed="rId2"/>
          <a:srcRect r="8183"/>
          <a:stretch>
            <a:fillRect/>
          </a:stretch>
        </p:blipFill>
        <p:spPr bwMode="auto">
          <a:xfrm>
            <a:off x="76200" y="76200"/>
            <a:ext cx="1824555" cy="2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846734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6E6E6E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6E6E6E"/>
        </a:solidFill>
        <a:latin typeface="+mn-lt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6E6E6E"/>
        </a:solidFill>
        <a:latin typeface="+mn-lt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6E6E6E"/>
        </a:solidFill>
        <a:latin typeface="+mn-lt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6E6E6E"/>
        </a:solidFill>
        <a:latin typeface="+mn-lt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Michigan State University Board of Trustees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C86F26-1376-514D-9177-319FD02AB5B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91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Michigan State University Board of Trustees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C86F26-1376-514D-9177-319FD02AB5B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1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for Michigan State University | University Outreach and Engagement" title="Michigan State University | University Outreach and Engagement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"/>
            <a:ext cx="4156365" cy="75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1219200"/>
            <a:ext cx="7772400" cy="2346960"/>
          </a:xfrm>
        </p:spPr>
        <p:txBody>
          <a:bodyPr anchor="b" anchorCtr="0"/>
          <a:lstStyle>
            <a:lvl1pPr>
              <a:lnSpc>
                <a:spcPct val="90000"/>
              </a:lnSpc>
              <a:defRPr sz="4000">
                <a:latin typeface="+mj-lt"/>
                <a:cs typeface="Georgia"/>
              </a:defRPr>
            </a:lvl1pPr>
          </a:lstStyle>
          <a:p>
            <a:r>
              <a:rPr lang="en-US" dirty="0"/>
              <a:t>Click to edit Master Presentation Title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581400"/>
            <a:ext cx="7772400" cy="312274"/>
          </a:xfr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Presenter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3893820"/>
            <a:ext cx="7772400" cy="44958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400" b="1" baseline="0">
                <a:solidFill>
                  <a:srgbClr val="6E6E6E"/>
                </a:solidFill>
              </a:defRPr>
            </a:lvl1pPr>
          </a:lstStyle>
          <a:p>
            <a:pPr lvl="0"/>
            <a:r>
              <a:rPr lang="en-US" dirty="0"/>
              <a:t>Click to edit Master Presenter Title, and Department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943600"/>
            <a:ext cx="7772400" cy="4572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>
                <a:solidFill>
                  <a:srgbClr val="6E6E6E"/>
                </a:solidFill>
              </a:defRPr>
            </a:lvl1pPr>
          </a:lstStyle>
          <a:p>
            <a:pPr lvl="0"/>
            <a:r>
              <a:rPr lang="en-US" dirty="0"/>
              <a:t>Click to edit Master Presentation 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4343400"/>
            <a:ext cx="7772400" cy="251901"/>
          </a:xfrm>
        </p:spPr>
        <p:txBody>
          <a:bodyPr tIns="0" anchor="t" anchorCtr="0"/>
          <a:lstStyle>
            <a:lvl1pPr marL="0" indent="0">
              <a:buNone/>
              <a:defRPr sz="1400" baseline="0">
                <a:solidFill>
                  <a:srgbClr val="6E6E6E"/>
                </a:solidFill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Presenter Email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5410200"/>
            <a:ext cx="7772400" cy="260228"/>
          </a:xfrm>
        </p:spPr>
        <p:txBody>
          <a:bodyPr/>
          <a:lstStyle>
            <a:lvl1pPr marL="0" indent="0">
              <a:buNone/>
              <a:defRPr sz="1200" b="1" baseline="0">
                <a:solidFill>
                  <a:srgbClr val="6E6E6E"/>
                </a:solidFill>
              </a:defRPr>
            </a:lvl1pPr>
          </a:lstStyle>
          <a:p>
            <a:pPr lvl="0"/>
            <a:r>
              <a:rPr lang="en-US" dirty="0"/>
              <a:t>Click to edit Master Event Title or Audience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5683372"/>
            <a:ext cx="7772400" cy="260228"/>
          </a:xfrm>
        </p:spPr>
        <p:txBody>
          <a:bodyPr/>
          <a:lstStyle>
            <a:lvl1pPr marL="0" indent="0">
              <a:buNone/>
              <a:defRPr sz="1200" baseline="0">
                <a:solidFill>
                  <a:srgbClr val="6E6E6E"/>
                </a:solidFill>
              </a:defRPr>
            </a:lvl1pPr>
          </a:lstStyle>
          <a:p>
            <a:pPr lvl="0"/>
            <a:r>
              <a:rPr lang="en-US" dirty="0"/>
              <a:t>Click to edit Master Presentation Location</a:t>
            </a:r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5943600" y="6485514"/>
            <a:ext cx="32004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6E6E6E"/>
                </a:solidFill>
                <a:latin typeface="+mn-lt"/>
                <a:ea typeface="Arial" pitchFamily="-110" charset="0"/>
                <a:cs typeface="Arial" pitchFamily="-110" charset="0"/>
              </a:rPr>
              <a:t>© Michigan State University Board of Trustees</a:t>
            </a:r>
          </a:p>
          <a:p>
            <a:endParaRPr lang="en-US" sz="900" dirty="0">
              <a:solidFill>
                <a:srgbClr val="6E6E6E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pic>
        <p:nvPicPr>
          <p:cNvPr id="5" name="Picture 5" descr="Logo for Michigan State University | University Outreach and Engagement" title="Michigan State University | University Outreach and Engagement"/>
          <p:cNvPicPr>
            <a:picLocks noChangeAspect="1"/>
          </p:cNvPicPr>
          <p:nvPr userDrawn="1"/>
        </p:nvPicPr>
        <p:blipFill>
          <a:blip r:embed="rId2"/>
          <a:srcRect r="8183"/>
          <a:stretch>
            <a:fillRect/>
          </a:stretch>
        </p:blipFill>
        <p:spPr bwMode="auto">
          <a:xfrm>
            <a:off x="6035040" y="6019800"/>
            <a:ext cx="293846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457200" y="32105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E6E6E"/>
                </a:solidFill>
                <a:latin typeface="+mn-lt"/>
              </a:rPr>
              <a:t>University</a:t>
            </a:r>
            <a:r>
              <a:rPr lang="en-US" sz="1400" b="1" baseline="0" dirty="0">
                <a:solidFill>
                  <a:srgbClr val="6E6E6E"/>
                </a:solidFill>
                <a:latin typeface="+mn-lt"/>
              </a:rPr>
              <a:t> Outreach and Engagement</a:t>
            </a:r>
          </a:p>
          <a:p>
            <a:r>
              <a:rPr lang="en-US" sz="1400" b="0" dirty="0">
                <a:solidFill>
                  <a:srgbClr val="6E6E6E"/>
                </a:solidFill>
                <a:latin typeface="+mn-lt"/>
              </a:rPr>
              <a:t>Michigan State University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19812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8453B"/>
                </a:solidFill>
                <a:latin typeface="+mj-lt"/>
              </a:rPr>
              <a:t>Contact Information</a:t>
            </a:r>
            <a:endParaRPr lang="en-US" sz="2800" dirty="0">
              <a:latin typeface="+mj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971800"/>
            <a:ext cx="5486400" cy="304800"/>
          </a:xfrm>
        </p:spPr>
        <p:txBody>
          <a:bodyPr/>
          <a:lstStyle>
            <a:lvl1pPr marL="0" indent="0">
              <a:buFontTx/>
              <a:buNone/>
              <a:defRPr sz="1400" b="1" baseline="0">
                <a:solidFill>
                  <a:srgbClr val="6E6E6E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your department name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504420"/>
            <a:ext cx="5486400" cy="3810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your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733799"/>
            <a:ext cx="5486400" cy="911350"/>
          </a:xfrm>
        </p:spPr>
        <p:txBody>
          <a:bodyPr/>
          <a:lstStyle>
            <a:lvl1pPr marL="0" indent="0">
              <a:buNone/>
              <a:defRPr sz="1400" baseline="0">
                <a:solidFill>
                  <a:srgbClr val="6E6E6E"/>
                </a:solidFill>
              </a:defRPr>
            </a:lvl1pPr>
          </a:lstStyle>
          <a:p>
            <a:pPr lvl="0"/>
            <a:r>
              <a:rPr lang="en-US" dirty="0"/>
              <a:t>Click to add your departmental address</a:t>
            </a:r>
          </a:p>
          <a:p>
            <a:pPr lvl="0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648200"/>
            <a:ext cx="5486400" cy="12192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aseline="0">
                <a:solidFill>
                  <a:srgbClr val="6E6E6E"/>
                </a:solidFill>
              </a:defRPr>
            </a:lvl1pPr>
          </a:lstStyle>
          <a:p>
            <a:pPr lvl="0"/>
            <a:r>
              <a:rPr lang="en-US" dirty="0"/>
              <a:t>Click to add your contact information. Suggested information to add:</a:t>
            </a:r>
            <a:br>
              <a:rPr lang="en-US" dirty="0"/>
            </a:br>
            <a:r>
              <a:rPr lang="en-US" dirty="0"/>
              <a:t>Phone:</a:t>
            </a:r>
            <a:br>
              <a:rPr lang="en-US" dirty="0"/>
            </a:br>
            <a:r>
              <a:rPr lang="en-US" dirty="0"/>
              <a:t>Fax:</a:t>
            </a:r>
            <a:br>
              <a:rPr lang="en-US" dirty="0"/>
            </a:br>
            <a:r>
              <a:rPr lang="en-US" dirty="0"/>
              <a:t>E-mail:</a:t>
            </a:r>
            <a:br>
              <a:rPr lang="en-US" dirty="0"/>
            </a:br>
            <a:r>
              <a:rPr lang="en-US" dirty="0"/>
              <a:t>Web:</a:t>
            </a:r>
          </a:p>
        </p:txBody>
      </p:sp>
    </p:spTree>
    <p:extLst>
      <p:ext uri="{BB962C8B-B14F-4D97-AF65-F5344CB8AC3E}">
        <p14:creationId xmlns:p14="http://schemas.microsoft.com/office/powerpoint/2010/main" val="3063114181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/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38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 descr="A picture containing sitting, table, laying, covere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2860" y="-40949"/>
            <a:ext cx="9189720" cy="6898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882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9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8" descr="A picture containing sitting, table, laying, covere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2860" y="-40949"/>
            <a:ext cx="9189720" cy="689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5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A0F3FF"/>
              </a:buClr>
              <a:buSzPts val="2400"/>
              <a:buNone/>
              <a:defRPr sz="1800">
                <a:solidFill>
                  <a:srgbClr val="A0F3FF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20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6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60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32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0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1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99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3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1371600"/>
          </a:xfrm>
        </p:spPr>
        <p:txBody>
          <a:bodyPr anchor="b" anchorCtr="0"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114800"/>
            <a:ext cx="77724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4237" y="1600200"/>
            <a:ext cx="3740727" cy="2286000"/>
          </a:xfrm>
        </p:spPr>
        <p:txBody>
          <a:bodyPr/>
          <a:lstStyle>
            <a:lvl1pPr>
              <a:defRPr sz="1800">
                <a:solidFill>
                  <a:srgbClr val="464646"/>
                </a:solidFill>
              </a:defRPr>
            </a:lvl1pPr>
            <a:lvl2pPr>
              <a:defRPr sz="1600">
                <a:solidFill>
                  <a:srgbClr val="464646"/>
                </a:solidFill>
              </a:defRPr>
            </a:lvl2pPr>
            <a:lvl3pPr>
              <a:defRPr sz="1400">
                <a:solidFill>
                  <a:srgbClr val="464646"/>
                </a:solidFill>
              </a:defRPr>
            </a:lvl3pPr>
            <a:lvl4pPr>
              <a:defRPr sz="1200">
                <a:solidFill>
                  <a:srgbClr val="464646"/>
                </a:solidFill>
              </a:defRPr>
            </a:lvl4pPr>
            <a:lvl5pPr>
              <a:defRPr sz="1100">
                <a:solidFill>
                  <a:srgbClr val="46464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037" y="1600200"/>
            <a:ext cx="3740727" cy="2286000"/>
          </a:xfrm>
        </p:spPr>
        <p:txBody>
          <a:bodyPr/>
          <a:lstStyle>
            <a:lvl1pPr>
              <a:defRPr sz="1800">
                <a:solidFill>
                  <a:srgbClr val="464646"/>
                </a:solidFill>
              </a:defRPr>
            </a:lvl1pPr>
            <a:lvl2pPr>
              <a:defRPr sz="1600">
                <a:solidFill>
                  <a:srgbClr val="464646"/>
                </a:solidFill>
              </a:defRPr>
            </a:lvl2pPr>
            <a:lvl3pPr>
              <a:defRPr sz="1400">
                <a:solidFill>
                  <a:srgbClr val="464646"/>
                </a:solidFill>
              </a:defRPr>
            </a:lvl3pPr>
            <a:lvl4pPr>
              <a:defRPr sz="1200">
                <a:solidFill>
                  <a:srgbClr val="464646"/>
                </a:solidFill>
              </a:defRPr>
            </a:lvl4pPr>
            <a:lvl5pPr>
              <a:defRPr sz="1100">
                <a:solidFill>
                  <a:srgbClr val="46464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464646"/>
                </a:solidFill>
              </a:defRPr>
            </a:lvl1pPr>
            <a:lvl2pPr>
              <a:defRPr sz="2000">
                <a:solidFill>
                  <a:srgbClr val="464646"/>
                </a:solidFill>
              </a:defRPr>
            </a:lvl2pPr>
            <a:lvl3pPr>
              <a:defRPr sz="1800">
                <a:solidFill>
                  <a:srgbClr val="464646"/>
                </a:solidFill>
              </a:defRPr>
            </a:lvl3pPr>
            <a:lvl4pPr>
              <a:defRPr sz="1600">
                <a:solidFill>
                  <a:srgbClr val="464646"/>
                </a:solidFill>
              </a:defRPr>
            </a:lvl4pPr>
            <a:lvl5pPr>
              <a:defRPr sz="1600">
                <a:solidFill>
                  <a:srgbClr val="46464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464646"/>
                </a:solidFill>
              </a:defRPr>
            </a:lvl1pPr>
            <a:lvl2pPr>
              <a:defRPr sz="2000">
                <a:solidFill>
                  <a:srgbClr val="464646"/>
                </a:solidFill>
              </a:defRPr>
            </a:lvl2pPr>
            <a:lvl3pPr>
              <a:defRPr sz="1800">
                <a:solidFill>
                  <a:srgbClr val="464646"/>
                </a:solidFill>
              </a:defRPr>
            </a:lvl3pPr>
            <a:lvl4pPr>
              <a:defRPr sz="1600">
                <a:solidFill>
                  <a:srgbClr val="464646"/>
                </a:solidFill>
              </a:defRPr>
            </a:lvl4pPr>
            <a:lvl5pPr>
              <a:defRPr sz="1600">
                <a:solidFill>
                  <a:srgbClr val="46464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12775"/>
            <a:ext cx="8229600" cy="4114800"/>
          </a:xfrm>
        </p:spPr>
        <p:txBody>
          <a:bodyPr anchor="ctr" anchorCtr="1"/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367338"/>
            <a:ext cx="82296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6291075"/>
            <a:ext cx="9144000" cy="566925"/>
          </a:xfrm>
          <a:solidFill>
            <a:schemeClr val="tx1">
              <a:lumMod val="50000"/>
              <a:alpha val="91000"/>
            </a:schemeClr>
          </a:solidFill>
        </p:spPr>
        <p:txBody>
          <a:bodyPr tIns="91440" bIns="91440" anchor="t" anchorCtr="0"/>
          <a:lstStyle>
            <a:lvl1pPr marL="0" indent="0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126454758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49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7" r:id="rId8"/>
    <p:sldLayoutId id="2147483862" r:id="rId9"/>
    <p:sldLayoutId id="2147483863" r:id="rId10"/>
    <p:sldLayoutId id="2147483865" r:id="rId11"/>
  </p:sldLayoutIdLst>
  <p:transition spd="med">
    <p:wip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8453B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76903"/>
          </a:solidFill>
          <a:latin typeface="Times" pitchFamily="48" charset="0"/>
          <a:ea typeface="ＭＳ Ｐゴシック" pitchFamily="-110" charset="-128"/>
          <a:cs typeface="ＭＳ Ｐゴシック" pitchFamily="-11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76903"/>
          </a:solidFill>
          <a:latin typeface="Times" pitchFamily="48" charset="0"/>
          <a:ea typeface="ＭＳ Ｐゴシック" pitchFamily="-110" charset="-128"/>
          <a:cs typeface="ＭＳ Ｐゴシック" pitchFamily="-11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76903"/>
          </a:solidFill>
          <a:latin typeface="Times" pitchFamily="48" charset="0"/>
          <a:ea typeface="ＭＳ Ｐゴシック" pitchFamily="-110" charset="-128"/>
          <a:cs typeface="ＭＳ Ｐゴシック" pitchFamily="-11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76903"/>
          </a:solidFill>
          <a:latin typeface="Times" pitchFamily="48" charset="0"/>
          <a:ea typeface="ＭＳ Ｐゴシック" pitchFamily="-110" charset="-128"/>
          <a:cs typeface="ＭＳ Ｐゴシック" pitchFamily="-11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76903"/>
          </a:solidFill>
          <a:latin typeface="Times" pitchFamily="4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76903"/>
          </a:solidFill>
          <a:latin typeface="Times" pitchFamily="4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76903"/>
          </a:solidFill>
          <a:latin typeface="Times" pitchFamily="4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76903"/>
          </a:solidFill>
          <a:latin typeface="Times" pitchFamily="4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" descr="A picture containing sitting, table, laying, covered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t="92667"/>
          <a:stretch/>
        </p:blipFill>
        <p:spPr>
          <a:xfrm>
            <a:off x="-22860" y="6356351"/>
            <a:ext cx="9189720" cy="5064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dt" idx="10"/>
          </p:nvPr>
        </p:nvSpPr>
        <p:spPr>
          <a:xfrm>
            <a:off x="1315233" y="6356350"/>
            <a:ext cx="1370034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pic>
        <p:nvPicPr>
          <p:cNvPr id="12" name="Google Shape;12;p4" descr="A close up of a sig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7868" y="6458679"/>
            <a:ext cx="588416" cy="301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089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Text&#10;&#10;Overlay of the Michigan State University Science Festival logo with dates April 1-30, 2021&#10;Background of teal and pink beam from bottom right corner to the top left corner.  Hidden pictures in the background of fish, coral and nerve cell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122" y="1290864"/>
            <a:ext cx="6676220" cy="3947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7E18D91-BD00-4C1E-8A9C-8A478F1B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9079" y="1081610"/>
            <a:ext cx="9173884" cy="57771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48" charset="0"/>
            </a:endParaRPr>
          </a:p>
        </p:txBody>
      </p:sp>
      <p:pic>
        <p:nvPicPr>
          <p:cNvPr id="3" name="Picture 3" descr="Michigan State University Science Festival, April 1-30, 2021 logo overlayed on top of a &#10;background of teal and pink with hidden pictures of mastodon skeleton.  Pink is a flashlight beam held by a man-like figure with a helmet and cape.">
            <a:extLst>
              <a:ext uri="{FF2B5EF4-FFF2-40B4-BE49-F238E27FC236}">
                <a16:creationId xmlns:a16="http://schemas.microsoft.com/office/drawing/2014/main" id="{62765236-5F81-4D50-9724-A8021ACB0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749" y="846973"/>
            <a:ext cx="9149103" cy="5856523"/>
          </a:xfrm>
          <a:prstGeom prst="rect">
            <a:avLst/>
          </a:prstGeom>
        </p:spPr>
      </p:pic>
      <p:sp>
        <p:nvSpPr>
          <p:cNvPr id="2" name="250+" descr="250+ virtual presentations &#10;All events are free">
            <a:extLst>
              <a:ext uri="{FF2B5EF4-FFF2-40B4-BE49-F238E27FC236}">
                <a16:creationId xmlns:a16="http://schemas.microsoft.com/office/drawing/2014/main" id="{438EBC61-A218-471F-965A-DB2A36824819}"/>
              </a:ext>
            </a:extLst>
          </p:cNvPr>
          <p:cNvSpPr txBox="1"/>
          <p:nvPr/>
        </p:nvSpPr>
        <p:spPr>
          <a:xfrm>
            <a:off x="6197357" y="1486811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Arial Black"/>
                <a:ea typeface="ＭＳ Ｐゴシック"/>
              </a:rPr>
              <a:t>250+</a:t>
            </a:r>
            <a:endParaRPr lang="en-US" sz="1800" dirty="0">
              <a:solidFill>
                <a:schemeClr val="bg1"/>
              </a:solidFill>
              <a:latin typeface="Arial Black"/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  <a:latin typeface="Arial Black"/>
                <a:ea typeface="ＭＳ Ｐゴシック"/>
              </a:rPr>
              <a:t>VIRTUAL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Arial Black"/>
                <a:ea typeface="ＭＳ Ｐゴシック"/>
              </a:rPr>
              <a:t>PRESENTATIONS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Arial Black"/>
                <a:ea typeface="ＭＳ Ｐゴシック"/>
              </a:rPr>
              <a:t>ALL EVENTS FREE</a:t>
            </a:r>
          </a:p>
        </p:txBody>
      </p:sp>
      <p:sp>
        <p:nvSpPr>
          <p:cNvPr id="4" name="Talks with global experts" descr="Talks with global experts, experiment along activities, demonstrations, virtual tours, citizen science activities and so much more!">
            <a:extLst>
              <a:ext uri="{FF2B5EF4-FFF2-40B4-BE49-F238E27FC236}">
                <a16:creationId xmlns:a16="http://schemas.microsoft.com/office/drawing/2014/main" id="{2B32DCFF-206F-4736-AA62-A77DDB676E91}"/>
              </a:ext>
            </a:extLst>
          </p:cNvPr>
          <p:cNvSpPr txBox="1"/>
          <p:nvPr/>
        </p:nvSpPr>
        <p:spPr>
          <a:xfrm>
            <a:off x="411945" y="3970375"/>
            <a:ext cx="2743200" cy="138499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</a:rPr>
              <a:t>Talks with global experts</a:t>
            </a: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</a:rPr>
              <a:t>Experiment-along activities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</a:rPr>
              <a:t>Demonstrations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</a:rPr>
              <a:t>Virtual tours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</a:rPr>
              <a:t>Citizen science activities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/>
                <a:ea typeface="ＭＳ Ｐゴシック"/>
              </a:rPr>
              <a:t>And so much more!</a:t>
            </a:r>
          </a:p>
        </p:txBody>
      </p:sp>
      <p:sp>
        <p:nvSpPr>
          <p:cNvPr id="5" name="Visit the virtual Expo">
            <a:extLst>
              <a:ext uri="{FF2B5EF4-FFF2-40B4-BE49-F238E27FC236}">
                <a16:creationId xmlns:a16="http://schemas.microsoft.com/office/drawing/2014/main" id="{7264E67D-7CC2-4A8A-BFCE-7D8D28A870DA}"/>
              </a:ext>
            </a:extLst>
          </p:cNvPr>
          <p:cNvSpPr txBox="1"/>
          <p:nvPr/>
        </p:nvSpPr>
        <p:spPr>
          <a:xfrm>
            <a:off x="412628" y="5688294"/>
            <a:ext cx="752666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5D5EE"/>
                </a:solidFill>
                <a:latin typeface="Aril"/>
                <a:ea typeface="ＭＳ Ｐゴシック"/>
              </a:rPr>
              <a:t>Visit the virtual Expo Days on 3 Saturdays in April</a:t>
            </a:r>
            <a:endParaRPr lang="en-US" sz="1800" b="1">
              <a:solidFill>
                <a:srgbClr val="F5D5EE"/>
              </a:solidFill>
              <a:latin typeface="Aril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l"/>
                <a:ea typeface="ＭＳ Ｐゴシック"/>
              </a:rPr>
              <a:t>April 3, 10, and 17 </a:t>
            </a:r>
            <a:r>
              <a:rPr lang="en-US" sz="1200" dirty="0">
                <a:solidFill>
                  <a:schemeClr val="bg1"/>
                </a:solidFill>
                <a:latin typeface="Aril"/>
                <a:ea typeface="ＭＳ Ｐゴシック"/>
              </a:rPr>
              <a:t>(register for free on the MSU Science Festival website)</a:t>
            </a:r>
          </a:p>
        </p:txBody>
      </p:sp>
      <p:sp>
        <p:nvSpPr>
          <p:cNvPr id="6" name="sciencefestival.msu.edu" descr="sciencefestival.msu.edu">
            <a:extLst>
              <a:ext uri="{FF2B5EF4-FFF2-40B4-BE49-F238E27FC236}">
                <a16:creationId xmlns:a16="http://schemas.microsoft.com/office/drawing/2014/main" id="{34035697-DDC8-46A8-B1BF-3AF4FF5A48E0}"/>
              </a:ext>
            </a:extLst>
          </p:cNvPr>
          <p:cNvSpPr txBox="1"/>
          <p:nvPr/>
        </p:nvSpPr>
        <p:spPr>
          <a:xfrm>
            <a:off x="5911379" y="6352537"/>
            <a:ext cx="363280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Arial"/>
                <a:ea typeface="ＭＳ Ｐゴシック"/>
              </a:rPr>
              <a:t>SCIENCEFESTIVAL.MSU.EDU</a:t>
            </a:r>
          </a:p>
        </p:txBody>
      </p:sp>
    </p:spTree>
    <p:extLst>
      <p:ext uri="{BB962C8B-B14F-4D97-AF65-F5344CB8AC3E}">
        <p14:creationId xmlns:p14="http://schemas.microsoft.com/office/powerpoint/2010/main" val="2933336204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 of teal with a pink beam from lower right to the top left with a background of hidden pictures of human body, galaxy, and sextant&#10;&#10;Description automatically generated">
            <a:extLst>
              <a:ext uri="{FF2B5EF4-FFF2-40B4-BE49-F238E27FC236}">
                <a16:creationId xmlns:a16="http://schemas.microsoft.com/office/drawing/2014/main" id="{FCA98354-F284-432A-9F60-072F6A83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4" r="1" b="1"/>
          <a:stretch/>
        </p:blipFill>
        <p:spPr>
          <a:xfrm>
            <a:off x="34636" y="36099"/>
            <a:ext cx="9144000" cy="649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 descr="K-12 School Programs">
            <a:extLst>
              <a:ext uri="{FF2B5EF4-FFF2-40B4-BE49-F238E27FC236}">
                <a16:creationId xmlns:a16="http://schemas.microsoft.com/office/drawing/2014/main" id="{3F794D54-911B-4B71-A24C-F983B082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K-12 School Programs</a:t>
            </a:r>
          </a:p>
        </p:txBody>
      </p:sp>
      <p:sp>
        <p:nvSpPr>
          <p:cNvPr id="11" name="Text Placeholder 10" descr="Annually in March and April &#10;“Ask a Scientist” Model “ virtual presentations&#10;Potentially on campus and in-school for 2022&#10;sciencefestival.msu.edu&#10;">
            <a:extLst>
              <a:ext uri="{FF2B5EF4-FFF2-40B4-BE49-F238E27FC236}">
                <a16:creationId xmlns:a16="http://schemas.microsoft.com/office/drawing/2014/main" id="{6F4C56B0-E95A-4B29-9D70-BCC1AC24E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36" y="4365436"/>
            <a:ext cx="7886700" cy="2478236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Annually in March and April 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“Ask a Scientist” Model “ virtual presentations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Potentially on campus and in-school for 2022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sciencefestival.msu.edu</a:t>
            </a:r>
          </a:p>
        </p:txBody>
      </p:sp>
      <p:pic>
        <p:nvPicPr>
          <p:cNvPr id="13" name="Picture 12" descr="A picture containing in a laboratory with a lab person with a lab coat, mask, and gloves, pouring something from a graduated cylinder&#10;&#10;Description automatically generated">
            <a:extLst>
              <a:ext uri="{FF2B5EF4-FFF2-40B4-BE49-F238E27FC236}">
                <a16:creationId xmlns:a16="http://schemas.microsoft.com/office/drawing/2014/main" id="{AEDEC6A3-3FD6-48BC-9500-77717A008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876411"/>
            <a:ext cx="2529673" cy="191233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418806811"/>
      </p:ext>
    </p:extLst>
  </p:cSld>
  <p:clrMapOvr>
    <a:masterClrMapping/>
  </p:clrMapOvr>
</p:sld>
</file>

<file path=ppt/theme/theme1.xml><?xml version="1.0" encoding="utf-8"?>
<a:theme xmlns:a="http://schemas.openxmlformats.org/drawingml/2006/main" name="UOE-PPT-template-082014">
  <a:themeElements>
    <a:clrScheme name="UOE Color Theme">
      <a:dk1>
        <a:srgbClr val="464646"/>
      </a:dk1>
      <a:lt1>
        <a:sysClr val="window" lastClr="FFFFFF"/>
      </a:lt1>
      <a:dk2>
        <a:srgbClr val="18453B"/>
      </a:dk2>
      <a:lt2>
        <a:srgbClr val="EEECE1"/>
      </a:lt2>
      <a:accent1>
        <a:srgbClr val="044C7F"/>
      </a:accent1>
      <a:accent2>
        <a:srgbClr val="9E0B0F"/>
      </a:accent2>
      <a:accent3>
        <a:srgbClr val="3C9C2A"/>
      </a:accent3>
      <a:accent4>
        <a:srgbClr val="615083"/>
      </a:accent4>
      <a:accent5>
        <a:srgbClr val="007B82"/>
      </a:accent5>
      <a:accent6>
        <a:srgbClr val="F16027"/>
      </a:accent6>
      <a:hlink>
        <a:srgbClr val="3C9C2A"/>
      </a:hlink>
      <a:folHlink>
        <a:srgbClr val="3C9C2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4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4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47690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476903"/>
        </a:hlink>
        <a:folHlink>
          <a:srgbClr val="4769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UOE-PPT-template (3)</Template>
  <TotalTime>1279</TotalTime>
  <Words>102</Words>
  <Application>Microsoft Office PowerPoint</Application>
  <PresentationFormat>On-screen Show (4:3)</PresentationFormat>
  <Paragraphs>22</Paragraphs>
  <Slides>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  <vt:variant>
        <vt:lpstr>Custom Shows</vt:lpstr>
      </vt:variant>
      <vt:variant>
        <vt:i4>12</vt:i4>
      </vt:variant>
    </vt:vector>
  </HeadingPairs>
  <TitlesOfParts>
    <vt:vector size="25" baseType="lpstr">
      <vt:lpstr>Arial</vt:lpstr>
      <vt:lpstr>Arial Black</vt:lpstr>
      <vt:lpstr>Aril</vt:lpstr>
      <vt:lpstr>Calibri</vt:lpstr>
      <vt:lpstr>Century Gothic</vt:lpstr>
      <vt:lpstr>Times</vt:lpstr>
      <vt:lpstr>Times New Roman</vt:lpstr>
      <vt:lpstr>Wingdings</vt:lpstr>
      <vt:lpstr>UOE-PPT-template-082014</vt:lpstr>
      <vt:lpstr>Office Theme</vt:lpstr>
      <vt:lpstr>PowerPoint Presentation</vt:lpstr>
      <vt:lpstr>PowerPoint Presentation</vt:lpstr>
      <vt:lpstr>K-12 School Programs</vt:lpstr>
      <vt:lpstr>mainshow</vt:lpstr>
      <vt:lpstr>CERC</vt:lpstr>
      <vt:lpstr>UCP</vt:lpstr>
      <vt:lpstr>UAC</vt:lpstr>
      <vt:lpstr>WHARTON</vt:lpstr>
      <vt:lpstr>CSLCE</vt:lpstr>
      <vt:lpstr>CIT</vt:lpstr>
      <vt:lpstr>NCSUE</vt:lpstr>
      <vt:lpstr>EWSI</vt:lpstr>
      <vt:lpstr>Museum</vt:lpstr>
      <vt:lpstr>CCED</vt:lpstr>
      <vt:lpstr>APUOE</vt:lpstr>
    </vt:vector>
  </TitlesOfParts>
  <Manager/>
  <Company>Michigan State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Conceptualizing and Assessing the Broader Impacts of Your Research</dc:title>
  <dc:subject/>
  <dc:creator>Miles McNall</dc:creator>
  <cp:keywords/>
  <dc:description/>
  <cp:lastModifiedBy>Truhn, Roxanne</cp:lastModifiedBy>
  <cp:revision>246</cp:revision>
  <cp:lastPrinted>2007-07-20T18:16:48Z</cp:lastPrinted>
  <dcterms:created xsi:type="dcterms:W3CDTF">2020-04-03T13:55:04Z</dcterms:created>
  <dcterms:modified xsi:type="dcterms:W3CDTF">2021-03-16T14:47:08Z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